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224136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cs typeface="Aparajita" pitchFamily="34" charset="0"/>
              </a:rPr>
              <a:t>Муниципальное бюджетное общеобразовательное учреждение</a:t>
            </a:r>
            <a:br>
              <a:rPr lang="ru-RU" sz="2000" b="1" dirty="0">
                <a:solidFill>
                  <a:srgbClr val="002060"/>
                </a:solidFill>
                <a:cs typeface="Aparajita" pitchFamily="34" charset="0"/>
              </a:rPr>
            </a:br>
            <a:r>
              <a:rPr lang="ru-RU" sz="2000" b="1" dirty="0">
                <a:solidFill>
                  <a:srgbClr val="002060"/>
                </a:solidFill>
                <a:cs typeface="Aparajita" pitchFamily="34" charset="0"/>
              </a:rPr>
              <a:t>«Средняя общеобразовательная школа № 51»</a:t>
            </a:r>
            <a:br>
              <a:rPr lang="ru-RU" sz="2000" b="1" dirty="0">
                <a:solidFill>
                  <a:srgbClr val="002060"/>
                </a:solidFill>
                <a:cs typeface="Aparajita" pitchFamily="34" charset="0"/>
              </a:rPr>
            </a:br>
            <a:endParaRPr lang="ru-RU" sz="2000" b="1" dirty="0">
              <a:solidFill>
                <a:srgbClr val="002060"/>
              </a:solidFill>
              <a:cs typeface="Aparajit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000" b="1" dirty="0" smtClean="0">
                <a:cs typeface="AngsanaUPC" pitchFamily="18" charset="-34"/>
              </a:rPr>
              <a:t>                                                     </a:t>
            </a:r>
            <a:r>
              <a:rPr lang="ru-RU" sz="2000" b="1" dirty="0" smtClean="0">
                <a:solidFill>
                  <a:srgbClr val="002060"/>
                </a:solidFill>
                <a:cs typeface="AngsanaUPC" pitchFamily="18" charset="-34"/>
              </a:rPr>
              <a:t>Социальная практика</a:t>
            </a:r>
          </a:p>
          <a:p>
            <a:pPr marL="0" indent="0">
              <a:buNone/>
            </a:pPr>
            <a:r>
              <a:rPr lang="ru-RU" sz="4400" b="1" i="1" dirty="0" smtClean="0">
                <a:solidFill>
                  <a:srgbClr val="00B050"/>
                </a:solidFill>
              </a:rPr>
              <a:t>   «</a:t>
            </a:r>
            <a:r>
              <a:rPr lang="ru-RU" sz="4400" b="1" i="1" dirty="0">
                <a:solidFill>
                  <a:srgbClr val="00B050"/>
                </a:solidFill>
              </a:rPr>
              <a:t>Чистая планета в наших руках»</a:t>
            </a:r>
            <a:endParaRPr lang="ru-RU" sz="4400" b="1" i="1" dirty="0">
              <a:solidFill>
                <a:srgbClr val="00B050"/>
              </a:solidFill>
              <a:cs typeface="AngsanaUPC" pitchFamily="18" charset="-34"/>
            </a:endParaRPr>
          </a:p>
          <a:p>
            <a:pPr marL="0" indent="0">
              <a:buNone/>
            </a:pPr>
            <a:endParaRPr lang="ru-RU" sz="2000" b="1" dirty="0" smtClean="0">
              <a:cs typeface="AngsanaUPC" pitchFamily="18" charset="-34"/>
            </a:endParaRPr>
          </a:p>
          <a:p>
            <a:pPr marL="0" indent="0">
              <a:buNone/>
            </a:pPr>
            <a:endParaRPr lang="ru-RU" sz="2000" b="1" dirty="0">
              <a:cs typeface="AngsanaUPC" pitchFamily="18" charset="-34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 algn="r">
              <a:buNone/>
            </a:pPr>
            <a:r>
              <a:rPr lang="ru-RU" sz="2100" dirty="0"/>
              <a:t> </a:t>
            </a:r>
            <a:r>
              <a:rPr lang="ru-RU" sz="2100" dirty="0" smtClean="0"/>
              <a:t>                                        </a:t>
            </a:r>
            <a:r>
              <a:rPr lang="ru-RU" sz="2100" dirty="0"/>
              <a:t>Классный </a:t>
            </a:r>
            <a:r>
              <a:rPr lang="ru-RU" sz="2100" dirty="0" smtClean="0"/>
              <a:t>руководитель</a:t>
            </a:r>
          </a:p>
          <a:p>
            <a:pPr marL="0" indent="0" algn="r">
              <a:buNone/>
            </a:pPr>
            <a:r>
              <a:rPr lang="ru-RU" sz="2100" dirty="0" smtClean="0"/>
              <a:t>4 «В» класса</a:t>
            </a:r>
            <a:endParaRPr lang="ru-RU" sz="2100" dirty="0"/>
          </a:p>
          <a:p>
            <a:pPr marL="0" indent="0" algn="r">
              <a:buNone/>
            </a:pPr>
            <a:r>
              <a:rPr lang="ru-RU" sz="2100" dirty="0" smtClean="0"/>
              <a:t>Рудакова Елена Михайловна</a:t>
            </a:r>
            <a:endParaRPr lang="ru-RU" sz="2100" dirty="0"/>
          </a:p>
          <a:p>
            <a:pPr marL="0" indent="0" algn="r">
              <a:buNone/>
            </a:pPr>
            <a:r>
              <a:rPr lang="ru-RU" sz="2100" dirty="0" smtClean="0"/>
              <a:t>  </a:t>
            </a:r>
            <a:endParaRPr lang="ru-RU" sz="2100" dirty="0"/>
          </a:p>
        </p:txBody>
      </p:sp>
      <p:pic>
        <p:nvPicPr>
          <p:cNvPr id="1026" name="Picture 2" descr="C:\Users\Admin\Desktop\0-02-05-8debb7ac3e05ed909b09c3014460befb30d1ec79ad01d751384a1dc869163283_418fb52bee9adcc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4536504" cy="3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82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9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 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Выпуск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распространение экологических листовок.</a:t>
            </a:r>
          </a:p>
        </p:txBody>
      </p:sp>
      <p:pic>
        <p:nvPicPr>
          <p:cNvPr id="2050" name="Picture 2" descr="C:\Users\Admin\Desktop\0-02-05-5b906b08628ffc108a1a61d1c88407f33ea5b193f45694207f4eecdc2c2a7dff_54c4d44be18e5cc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77" y="701888"/>
            <a:ext cx="2327272" cy="310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0-02-05-c09ab0fe9916737770d4a12839931f092323752ec3fdf095c5e6602c50df504a_7240148c27adb3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05064"/>
            <a:ext cx="2016224" cy="268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0-02-05-a689045346a25480ccca66b59a707dbd1ad2093b3ef4ddb5745d5b08f8a897be_3f1566d9392f92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978" y="743809"/>
            <a:ext cx="2319757" cy="309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0-02-05-c3fd6c63323e716d4f02fca5dd03cc678eb59ce450a045ab12666047938c5cae_b27ab34de0ae1ab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46744" y="4005064"/>
            <a:ext cx="2016224" cy="268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0-02-0a-00091d45e333348be81d03beda1be95aae196de165768c645a78444745f3d8ca_5fa29d13fe77001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586" y="722313"/>
            <a:ext cx="2346549" cy="312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30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0-02-05-b91669607119020eb4d8f1ec7c37a15270b32e0df57171853ed48d0b403ff821_2cf5d537537abf7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0-02-05-38082bbaf6017e0668656a720b71e5ccfee17ae60c0c5e41c6dcd22d372aa5fa_4a64162221d31bf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852936"/>
            <a:ext cx="5058138" cy="379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94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Викторина «Экологический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сфетофор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Admin\Desktop\0-02-05-e4b5fc552d5614e9cbc8c16efcf139e9acfbeaaf29d43f5580b9a4fac354bd3d_a67dec9a8da3e4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99998"/>
            <a:ext cx="69127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51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0-02-05-297e0589c3cf18465d89d6362893bdcf67925521a5c24c2700fbe78e02dcc81d_b6336f37d989c1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866" y="812727"/>
            <a:ext cx="2574258" cy="343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260648"/>
            <a:ext cx="511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Очистка территории школы. 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123" name="Picture 3" descr="C:\Users\Admin\Desktop\0-02-05-75e5d08e0d359c4db8bc5f6916002f8a1db6c24a584c40370d8fd653064a9fba_7dd7ddcdfb7b45e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547" y="883161"/>
            <a:ext cx="2160914" cy="288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Desktop\0-02-05-4967f90d69e1d54b4d855a3d8a1be73a11cc1e5a7073066b1de386ce70d6340c_738d30289cb49b8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" y="836711"/>
            <a:ext cx="2538283" cy="33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dmin\Desktop\0-02-05-8debb7ac3e05ed909b09c3014460befb30d1ec79ad01d751384a1dc869163283_418fb52bee9adcc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420" y="3689010"/>
            <a:ext cx="4068452" cy="305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03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4032" y="295128"/>
            <a:ext cx="54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«Вторую жизнь отходам»</a:t>
            </a:r>
          </a:p>
        </p:txBody>
      </p:sp>
      <p:pic>
        <p:nvPicPr>
          <p:cNvPr id="1028" name="Picture 4" descr="C:\Users\Яна Валерьевна\Desktop\киноурок\4 В\изображение_viber_2022-03-11_10-55-55-3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754" y="3379986"/>
            <a:ext cx="2229904" cy="347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Яна Валерьевна\Desktop\киноурок\4 В\изображение_viber_2022-03-11_10-55-59-7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658" y="3379986"/>
            <a:ext cx="2937300" cy="347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Яна Валерьевна\Desktop\киноурок\4 В\изображение_viber_2022-03-11_10-55-53-7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1" y="807509"/>
            <a:ext cx="3563888" cy="261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Яна Валерьевна\Desktop\киноурок\4 В\изображение_viber_2022-03-11_10-55-58-6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861" y="771068"/>
            <a:ext cx="2754525" cy="262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56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48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Муниципальное бюджетное общеобразовательное учреждение «Средняя общеобразовательная школа № 51»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«Средняя общеобразовательная школа № 51» </dc:title>
  <dc:creator>Admin</dc:creator>
  <cp:lastModifiedBy>Яна Валерьевна</cp:lastModifiedBy>
  <cp:revision>9</cp:revision>
  <dcterms:created xsi:type="dcterms:W3CDTF">2022-03-10T11:08:01Z</dcterms:created>
  <dcterms:modified xsi:type="dcterms:W3CDTF">2022-03-11T02:02:36Z</dcterms:modified>
</cp:coreProperties>
</file>